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9" r:id="rId3"/>
    <p:sldId id="268" r:id="rId4"/>
    <p:sldId id="271" r:id="rId5"/>
    <p:sldId id="263" r:id="rId6"/>
    <p:sldId id="267" r:id="rId7"/>
    <p:sldId id="275" r:id="rId8"/>
    <p:sldId id="274" r:id="rId9"/>
    <p:sldId id="272" r:id="rId10"/>
    <p:sldId id="266" r:id="rId11"/>
    <p:sldId id="273" r:id="rId12"/>
    <p:sldId id="276" r:id="rId13"/>
    <p:sldId id="277" r:id="rId14"/>
    <p:sldId id="278" r:id="rId15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C27C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" y="6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849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343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508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924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67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076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06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754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943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113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238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D29E8-DD38-411B-8B1F-03C15AEF73EF}" type="datetimeFigureOut">
              <a:rPr lang="ru-RU" smtClean="0"/>
              <a:pPr/>
              <a:t>04.09.2025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61F1A-0005-40A6-BFBC-A6ACBF7FF9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759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5003" y="106215"/>
            <a:ext cx="11345328" cy="79493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Адыгея </a:t>
            </a:r>
          </a:p>
          <a:p>
            <a:pPr lvl="0"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по образованию  </a:t>
            </a:r>
          </a:p>
          <a:p>
            <a:pPr lvl="0"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Муниципального образования «Город Майкоп» </a:t>
            </a:r>
          </a:p>
          <a:p>
            <a:pPr lvl="0"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</a:p>
          <a:p>
            <a:pPr lvl="0"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№28 «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Нэбзый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lvl="0"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lvl="0" algn="ctr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Просветительское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с родителями на тему </a:t>
            </a:r>
          </a:p>
          <a:p>
            <a:pPr lvl="0" algn="ctr"/>
            <a:r>
              <a:rPr lang="ru-RU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в страну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нартов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>
              <a:lnSpc>
                <a:spcPct val="113000"/>
              </a:lnSpc>
            </a:pP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lnSpc>
                <a:spcPct val="113000"/>
              </a:lnSpc>
            </a:pPr>
            <a:endParaRPr lang="ru-RU" sz="1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lnSpc>
                <a:spcPct val="113000"/>
              </a:lnSpc>
            </a:pP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lnSpc>
                <a:spcPct val="113000"/>
              </a:lnSpc>
            </a:pPr>
            <a:endParaRPr lang="ru-RU" sz="1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lnSpc>
                <a:spcPct val="113000"/>
              </a:lnSpc>
            </a:pPr>
            <a:r>
              <a:rPr lang="ru-RU" sz="1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Подготовила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lvl="0" algn="ctr">
              <a:lnSpc>
                <a:spcPct val="113000"/>
              </a:lnSpc>
            </a:pPr>
            <a:r>
              <a:rPr lang="ru-RU" sz="1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Хоконова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Элла </a:t>
            </a:r>
            <a:r>
              <a:rPr lang="ru-RU" sz="1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Галимовна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</a:p>
          <a:p>
            <a:pPr lvl="0" algn="ctr">
              <a:lnSpc>
                <a:spcPct val="113000"/>
              </a:lnSpc>
            </a:pP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 МБДОУ </a:t>
            </a:r>
          </a:p>
          <a:p>
            <a:pPr lvl="0" algn="ctr">
              <a:lnSpc>
                <a:spcPct val="113000"/>
              </a:lnSpc>
            </a:pP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«Детский сад №28 «</a:t>
            </a:r>
            <a:r>
              <a:rPr lang="ru-RU" sz="1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Нэбзый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</a:p>
          <a:p>
            <a:pPr algn="ctr"/>
            <a:endParaRPr lang="ru-RU" sz="4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800" b="1" i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4800" b="1" i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1716" y="946391"/>
            <a:ext cx="1782066" cy="76358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394" y="3061154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6778" y="5186192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2576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357188"/>
            <a:ext cx="4716463" cy="6227762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sz="6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Нартский</a:t>
            </a:r>
            <a:r>
              <a:rPr lang="ru-RU" sz="6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эпос </a:t>
            </a:r>
            <a:r>
              <a:rPr lang="ru-RU" sz="6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адыгов</a:t>
            </a:r>
            <a:r>
              <a:rPr lang="ru-RU" sz="6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бесценное сокровище духовной культуры, важнейшая составляющая устного народного творчества. Он отражает уникальность, свободолюбивый нрав адыгского народа, раскрывает особенности жизни людей в древние времена, их борьбу с природными стихиями, стремление к познанию мира, утверждение идеалов мужества, добра и гуманизма. Герои эпоса – образцы для подражания: сильные богатыри, не боящиеся испытаний, готовые вынести любые тяготы ради защиты достоинства, свободы и счастья человека.</a:t>
            </a:r>
          </a:p>
          <a:p>
            <a:pPr algn="just">
              <a:buNone/>
            </a:pPr>
            <a:r>
              <a:rPr lang="ru-RU" sz="6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 слово «нарт» означает – «глаз дарящий», то есть готовый прийти на помощь другому человеку, отдать за него самое дорогое – свою жизнь, свой глаз.</a:t>
            </a:r>
          </a:p>
          <a:p>
            <a:pPr algn="just">
              <a:buNone/>
            </a:pPr>
            <a:r>
              <a:rPr lang="ru-RU" sz="6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Нарты остаются близкими современным </a:t>
            </a:r>
            <a:r>
              <a:rPr lang="ru-RU" sz="6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адыгам</a:t>
            </a:r>
            <a:r>
              <a:rPr lang="ru-RU" sz="6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перенимающим традиции предков. Неслучайно именно нарт </a:t>
            </a:r>
            <a:r>
              <a:rPr lang="ru-RU" sz="6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Сосруко</a:t>
            </a:r>
            <a:r>
              <a:rPr lang="ru-RU" sz="6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изображен на главном символе Республики Адыгея – государственном гербе.</a:t>
            </a: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0"/>
              </a:spcAft>
            </a:pPr>
            <a:endParaRPr lang="ru-RU" sz="3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225" y="1390613"/>
            <a:ext cx="6471975" cy="4317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6088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3213100" y="917575"/>
            <a:ext cx="8978900" cy="531812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Сосруко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4400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4400" spc="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лавный герой, богатырь, рожденный из камня. </a:t>
            </a:r>
          </a:p>
          <a:p>
            <a:pPr algn="ctr">
              <a:buNone/>
            </a:pPr>
            <a:r>
              <a:rPr lang="ru-RU" sz="4400" spc="5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совершает множество подвигов, возвращает огонь,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похищенный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Иныжем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, возвращает семена проса, украденные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Еминежем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, побеждает исполина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Тенгрена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1716" y="946391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880" y="3112526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8423" y="5443048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80023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620713"/>
            <a:ext cx="5132388" cy="162718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Рождение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Сосруко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777" y="472610"/>
            <a:ext cx="5564734" cy="5815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632" y="2561216"/>
            <a:ext cx="3031168" cy="303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023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8163"/>
            <a:ext cx="4389438" cy="1592262"/>
          </a:xfrm>
        </p:spPr>
        <p:txBody>
          <a:bodyPr>
            <a:normAutofit/>
          </a:bodyPr>
          <a:lstStyle/>
          <a:p>
            <a:pPr algn="ctr">
              <a:lnSpc>
                <a:spcPct val="106000"/>
              </a:lnSpc>
              <a:spcAft>
                <a:spcPts val="480"/>
              </a:spcAft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Сосруко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добыл огонь</a:t>
            </a:r>
            <a:endParaRPr lang="ru-RU" sz="4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:\Нарты. Садик\Нарты. Садик\Нарты. Картинки\Саусырыко.jpg"/>
          <p:cNvPicPr>
            <a:picLocks noChangeAspect="1" noChangeArrowheads="1"/>
          </p:cNvPicPr>
          <p:nvPr/>
        </p:nvPicPr>
        <p:blipFill>
          <a:blip r:embed="rId2"/>
          <a:srcRect t="2397" b="2772"/>
          <a:stretch>
            <a:fillRect/>
          </a:stretch>
        </p:blipFill>
        <p:spPr bwMode="auto">
          <a:xfrm>
            <a:off x="5831336" y="1189869"/>
            <a:ext cx="6144152" cy="4134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623" y="2818502"/>
            <a:ext cx="2773881" cy="2773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36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236538"/>
            <a:ext cx="5519738" cy="2432050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06000"/>
              </a:lnSpc>
              <a:spcAft>
                <a:spcPts val="480"/>
              </a:spcAft>
              <a:buNone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Сосруко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вернул семена проса нартам</a:t>
            </a:r>
          </a:p>
          <a:p>
            <a:pPr algn="ctr">
              <a:lnSpc>
                <a:spcPct val="106000"/>
              </a:lnSpc>
              <a:spcAft>
                <a:spcPts val="480"/>
              </a:spcAft>
            </a:pPr>
            <a:endParaRPr lang="ru-RU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137" y="365759"/>
            <a:ext cx="4184724" cy="6169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3099098"/>
            <a:ext cx="2170556" cy="21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36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1\Desktop\герб адыге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5316" y="559084"/>
            <a:ext cx="5241533" cy="524153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8782" y="595901"/>
            <a:ext cx="508913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Герб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редставляет собой круг, сверху обрамленный лентой с названием региона на адыгейском и русском языках. В середине ленты — большая звезда, по бокам — листья дуба, клёна, колосья пшеницы, початки кукурузы. Круг замыкается аббревиатурой слов «Российская Федерация» — буквами РФ, над которыми изображен национальный стол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анэ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 хлебом и солью. </a:t>
            </a:r>
          </a:p>
          <a:p>
            <a:pPr algn="just"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середине круга — главный герой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нартского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эпоса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Саусэрыкъо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на огненном летящем коне. В руке всадника — пылающий факел, который богатырь похитил у богов для блага людей. Лучи от этого огня как бы рассыпаются по небосводу двенадцатью звездами, которые символизируют адыгские племена. </a:t>
            </a:r>
          </a:p>
          <a:p>
            <a:pPr algn="just"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Полет всадника на коне символизирует движение республики в будущее, к прогрессу. Вспаханное поле, стол с хлебом—солью вместе с находящимися в гирлянде герба колосьями пшеницы и проса, початком кукурузы говорят о главном занятии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адыгов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— сельском хозяйстве. Голова быка символизирует золотые сокровища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Майкопского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кургана. Изображения гор, пашни, листьев клёна и дуба характеризуют географические и природные особенности республики. Изображенная в верхней части герба большая пятиконечная звезда олицетворяет единение и братство многонационального населения Адыгеи.</a:t>
            </a:r>
          </a:p>
          <a:p>
            <a:pPr fontAlgn="t"/>
            <a:r>
              <a:rPr lang="ru-RU" sz="1600" dirty="0" smtClean="0"/>
              <a:t> 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85336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3500438" y="917575"/>
            <a:ext cx="8691562" cy="5318125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sz="9600" b="1" spc="5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Ащэмэз</a:t>
            </a:r>
            <a:r>
              <a:rPr lang="ru-RU" sz="9600" spc="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герой </a:t>
            </a:r>
            <a:r>
              <a:rPr lang="ru-RU" sz="9600" spc="5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нартского</a:t>
            </a:r>
            <a:r>
              <a:rPr lang="ru-RU" sz="9600" spc="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эпоса, мастер игры на флейте, представленный в эпосе. </a:t>
            </a:r>
            <a:r>
              <a:rPr lang="ru-RU" sz="9600" spc="5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Камыль</a:t>
            </a:r>
            <a:r>
              <a:rPr lang="ru-RU" sz="9600" spc="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(флейта, свирель) –адыгейский  народный музыкальный инструмент</a:t>
            </a: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1716" y="946391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0136" y="3133074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8423" y="5443048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80023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290513"/>
            <a:ext cx="5324475" cy="1925637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появился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камыль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пхачич</a:t>
            </a:r>
            <a:endParaRPr lang="ru-RU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54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0"/>
              </a:spcAft>
            </a:pPr>
            <a:endParaRPr lang="ru-RU" sz="5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54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3"/>
          <a:stretch/>
        </p:blipFill>
        <p:spPr>
          <a:xfrm>
            <a:off x="7054931" y="917089"/>
            <a:ext cx="3956528" cy="5215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90" y="3162748"/>
            <a:ext cx="2386605" cy="238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73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2122488" y="917575"/>
            <a:ext cx="10069512" cy="4814888"/>
          </a:xfrm>
        </p:spPr>
        <p:txBody>
          <a:bodyPr>
            <a:normAutofit fontScale="40000" lnSpcReduction="20000"/>
          </a:bodyPr>
          <a:lstStyle/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12600" b="1" spc="5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Тлепш</a:t>
            </a:r>
            <a:r>
              <a:rPr lang="ru-RU" sz="12600" spc="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- герой </a:t>
            </a:r>
            <a:r>
              <a:rPr lang="ru-RU" sz="12600" spc="5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нартского</a:t>
            </a:r>
            <a:r>
              <a:rPr lang="ru-RU" sz="12600" spc="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эпоса, покровитель кузнечного ремесла, любимец </a:t>
            </a:r>
            <a:r>
              <a:rPr lang="ru-RU" sz="12600" spc="5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нартов</a:t>
            </a:r>
            <a:r>
              <a:rPr lang="ru-RU" sz="12600" spc="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творец первых кузнечных орудий: молота, клещей, наковальни, серпа</a:t>
            </a:r>
            <a:r>
              <a:rPr lang="ru-RU" sz="12600" spc="5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600" spc="5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6000"/>
              </a:lnSpc>
              <a:spcAft>
                <a:spcPts val="0"/>
              </a:spcAft>
            </a:pPr>
            <a:endParaRPr lang="ru-RU" sz="3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sz="36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1716" y="946391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43976" y="3009784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5415" y="5114274"/>
            <a:ext cx="1782066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60773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1101725"/>
            <a:ext cx="4011613" cy="325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Серп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Тлепша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2" t="8627" r="9565" b="5098"/>
          <a:stretch/>
        </p:blipFill>
        <p:spPr>
          <a:xfrm>
            <a:off x="6666132" y="979068"/>
            <a:ext cx="3922173" cy="5300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525" y="2165617"/>
            <a:ext cx="2192071" cy="219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73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336" y="457199"/>
            <a:ext cx="4686031" cy="5771479"/>
          </a:xfrm>
        </p:spPr>
        <p:txBody>
          <a:bodyPr>
            <a:normAutofit fontScale="90000"/>
          </a:bodyPr>
          <a:lstStyle/>
          <a:p>
            <a:pPr marR="932180" algn="ctr">
              <a:lnSpc>
                <a:spcPct val="107000"/>
              </a:lnSpc>
              <a:spcAft>
                <a:spcPts val="150"/>
              </a:spcAft>
            </a:pPr>
            <a: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«Собери нарта в поход»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игры:</a:t>
            </a:r>
            <a:r>
              <a:rPr lang="ru-RU" sz="1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ознакомление с героями </a:t>
            </a:r>
            <a:r>
              <a:rPr lang="ru-RU" sz="1600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нартского</a:t>
            </a:r>
            <a:r>
              <a:rPr lang="ru-RU" sz="1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эпоса, 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 снаряжением и значением,</a:t>
            </a:r>
            <a:r>
              <a:rPr lang="ru-RU" sz="1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развитие речи,  </a:t>
            </a:r>
            <a:r>
              <a:rPr lang="ru-RU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обогащение словаря,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уважение к подвигам </a:t>
            </a:r>
            <a:r>
              <a:rPr lang="ru-RU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нартов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чувство гордости за богатырскую силу, формирование патриотических чувств.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Пособия: 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картинки с изображением</a:t>
            </a:r>
            <a:r>
              <a:rPr lang="ru-RU" sz="16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предметов снаряжения </a:t>
            </a:r>
            <a:r>
              <a:rPr lang="ru-RU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нартов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-богатырей: кольчуга, шлем, меч, лук со стрелами.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Детям предлагаются карточки с изображениями различных предметов (например, кольчуги, щита, лука, бытовых вещей). 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— выбрать только те предметы, которые необходимы богатырю в походе, и объяснить их роль.</a:t>
            </a:r>
            <a:r>
              <a:rPr lang="ru-RU" sz="1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</a:t>
            </a:r>
            <a:r>
              <a:rPr lang="ru-RU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1026" name="Picture 2" descr="F:\Нарты. Садик\Нарты. Садик\Нарты. Картинки\Саусырыко.jpg"/>
          <p:cNvPicPr>
            <a:picLocks noChangeAspect="1" noChangeArrowheads="1"/>
          </p:cNvPicPr>
          <p:nvPr/>
        </p:nvPicPr>
        <p:blipFill>
          <a:blip r:embed="rId2"/>
          <a:srcRect l="53122" r="-53"/>
          <a:stretch>
            <a:fillRect/>
          </a:stretch>
        </p:blipFill>
        <p:spPr bwMode="auto">
          <a:xfrm>
            <a:off x="9411128" y="277402"/>
            <a:ext cx="2425700" cy="348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Рисунок 35" descr="pistols-psm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94651" y="328773"/>
            <a:ext cx="1908175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Рисунок 29" descr="st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46023" y="1284270"/>
            <a:ext cx="1677988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2" descr="F:\Нарты. Садик\Нарты. Садик\Нарты. Картинки\Саусырыко.jpg"/>
          <p:cNvPicPr>
            <a:picLocks noChangeAspect="1" noChangeArrowheads="1"/>
          </p:cNvPicPr>
          <p:nvPr/>
        </p:nvPicPr>
        <p:blipFill>
          <a:blip r:embed="rId2"/>
          <a:srcRect l="74655" t="32846" r="18036" b="52299"/>
          <a:stretch>
            <a:fillRect/>
          </a:stretch>
        </p:blipFill>
        <p:spPr bwMode="auto">
          <a:xfrm>
            <a:off x="7222732" y="2825393"/>
            <a:ext cx="1223963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5162" y="945221"/>
            <a:ext cx="1781704" cy="1113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2" name="Рисунок 23" descr="0_6136e_98c8ae4b_X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077808">
            <a:off x="8037040" y="4629853"/>
            <a:ext cx="2235200" cy="485775"/>
          </a:xfrm>
          <a:prstGeom prst="rect">
            <a:avLst/>
          </a:prstGeom>
          <a:noFill/>
        </p:spPr>
      </p:pic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30931" y="2239767"/>
            <a:ext cx="887413" cy="2490788"/>
          </a:xfrm>
          <a:prstGeom prst="rect">
            <a:avLst/>
          </a:prstGeom>
          <a:noFill/>
        </p:spPr>
      </p:pic>
      <p:pic>
        <p:nvPicPr>
          <p:cNvPr id="1036" name="Рисунок 30" descr="колчан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829929" y="4607092"/>
            <a:ext cx="676275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Рисунок 31" descr="84654519 копия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44976" y="1910993"/>
            <a:ext cx="1804203" cy="287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4" descr="Picture background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26113" y="4304872"/>
            <a:ext cx="1343025" cy="93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Рисунок 26" descr="1235050407_274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834713" y="5408068"/>
            <a:ext cx="2890905" cy="739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1" name="AutoShape 17" descr="https://mail.yandex.ru/message_part/20250901_130221.jpg?_uid=1709922148&amp;name=20250901_130221.jpg&amp;hid=1.4&amp;ids=190558559233129483&amp;no_disposition=y&amp;exif_rotate=y&amp;resize=y&amp;max_size=78x7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2" name="Picture 18" descr="C:\Users\1\Downloads\20250901_13022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2661" y="678093"/>
            <a:ext cx="895109" cy="1308777"/>
          </a:xfrm>
          <a:prstGeom prst="rect">
            <a:avLst/>
          </a:prstGeom>
          <a:noFill/>
        </p:spPr>
      </p:pic>
      <p:pic>
        <p:nvPicPr>
          <p:cNvPr id="1043" name="Picture 19" descr="F:\Хоконова Э.Г. республиканский конкурс 2025год\img12.jpg"/>
          <p:cNvPicPr>
            <a:picLocks noChangeAspect="1" noChangeArrowheads="1"/>
          </p:cNvPicPr>
          <p:nvPr/>
        </p:nvPicPr>
        <p:blipFill rotWithShape="1">
          <a:blip r:embed="rId13"/>
          <a:srcRect l="5356" t="63730" r="74531" b="10259"/>
          <a:stretch/>
        </p:blipFill>
        <p:spPr bwMode="auto">
          <a:xfrm>
            <a:off x="5938221" y="5174429"/>
            <a:ext cx="1075766" cy="1043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8121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336" y="457199"/>
            <a:ext cx="4686031" cy="5771479"/>
          </a:xfrm>
        </p:spPr>
        <p:txBody>
          <a:bodyPr>
            <a:normAutofit/>
          </a:bodyPr>
          <a:lstStyle/>
          <a:p>
            <a:pPr marR="932180" algn="ctr">
              <a:lnSpc>
                <a:spcPct val="107000"/>
              </a:lnSpc>
              <a:spcAft>
                <a:spcPts val="150"/>
              </a:spcAft>
            </a:pP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«Собери </a:t>
            </a:r>
            <a:r>
              <a:rPr lang="ru-RU" sz="1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дорожные припасы для нарта »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игры:</a:t>
            </a:r>
            <a:r>
              <a:rPr lang="ru-RU" sz="1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ознакомление с героями </a:t>
            </a:r>
            <a:r>
              <a:rPr lang="ru-RU" sz="1400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нартского</a:t>
            </a:r>
            <a:r>
              <a:rPr lang="ru-RU" sz="1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эпоса, </a:t>
            </a:r>
            <a:r>
              <a:rPr lang="ru-RU" sz="14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национальной  адыгейской кухней,  развитие </a:t>
            </a:r>
            <a:r>
              <a:rPr lang="ru-RU" sz="14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речи,  </a:t>
            </a:r>
            <a: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обогащение 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словаря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Пособия: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картинки с изображением</a:t>
            </a:r>
            <a:r>
              <a:rPr lang="ru-RU" sz="1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изображениями продуктов питания, готовых блюд. 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Детям предлагаются карточки с изображениями 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продуктов питания, готовых блюд.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— 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выбрать и положить в мешок для припасов </a:t>
            </a: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только 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 продукты, </a:t>
            </a:r>
            <a:r>
              <a:rPr lang="ru-RU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которые необходимы богатырю в походе, и объяснить </a:t>
            </a: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почему.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400" dirty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7" name="Picture 7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54885" y="1119883"/>
            <a:ext cx="1925607" cy="11198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10" name="Picture 10" descr="F:\Хоконова Э.Г. республиканский конкурс 2025год\паст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7933" y="2441693"/>
            <a:ext cx="1909591" cy="12740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12" name="Picture 12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4561" y="3715748"/>
            <a:ext cx="1745931" cy="13552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18" name="Picture 18" descr="F:\Хоконова Э.Г. республиканский конкурс 2025год\r16336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3488" y="5135298"/>
            <a:ext cx="1613044" cy="12097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21" name="Picture 21" descr="F:\Хоконова Э.Г. республиканский конкурс 2025год\scale_12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8685" y="256854"/>
            <a:ext cx="1979773" cy="12123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22" name="Picture 22" descr="C:\Users\1\Downloads\Мультифруктовый Сок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39182" y="4987246"/>
            <a:ext cx="1179244" cy="11792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24" name="Picture 24" descr="F:\Хоконова Э.Г. республиканский конкурс 2025год\1646130146_8-abrakadabra-fun-p-meshok-na-prozrachnom-fone-4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358257" y="1463040"/>
            <a:ext cx="2449754" cy="24497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78121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336" y="457199"/>
            <a:ext cx="4686031" cy="6118262"/>
          </a:xfrm>
        </p:spPr>
        <p:txBody>
          <a:bodyPr>
            <a:normAutofit fontScale="90000"/>
          </a:bodyPr>
          <a:lstStyle/>
          <a:p>
            <a:pPr marR="932180" algn="ctr">
              <a:lnSpc>
                <a:spcPct val="107000"/>
              </a:lnSpc>
              <a:spcAft>
                <a:spcPts val="150"/>
              </a:spcAft>
            </a:pPr>
            <a: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sz="1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«Национальные адыгейские музыкальные инструменты»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игры:</a:t>
            </a:r>
            <a:r>
              <a:rPr lang="ru-RU" sz="1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ознакомление с </a:t>
            </a:r>
            <a:r>
              <a:rPr lang="ru-RU" sz="160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адыгейскими национальными музыкальными инструментами,  развитие познавательной и речевой активности, воспитание интереса к  народной истории и  культуре 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Пособия: </a:t>
            </a:r>
            <a:r>
              <a:rPr lang="ru-RU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картинки с изображением</a:t>
            </a:r>
            <a:r>
              <a:rPr lang="ru-RU" sz="16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адыгейских  национальных музыкальных инструментов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Детям предлагаются </a:t>
            </a:r>
            <a:r>
              <a:rPr lang="ru-RU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картинки  </a:t>
            </a: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изображениями </a:t>
            </a:r>
            <a:r>
              <a:rPr lang="ru-RU" sz="160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адыгейских  национальных музыкальных инструментов 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ru-RU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—найти два похожих инструмента; найти  инструмент </a:t>
            </a:r>
            <a:r>
              <a:rPr lang="ru-RU" sz="16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Ащамеза</a:t>
            </a:r>
            <a:r>
              <a:rPr lang="ru-RU" sz="1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 найти трещотки и т.д. рассказать из чего они сделаны, где и кто играет на нем</a:t>
            </a:r>
            <a: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626" name="Picture 2" descr="F:\Хоконова Э.Г. республиканский конкурс 2025год\53ea06f4-426f-5300-afe4-260e7fa0f2f2.jpg"/>
          <p:cNvPicPr>
            <a:picLocks noChangeAspect="1" noChangeArrowheads="1"/>
          </p:cNvPicPr>
          <p:nvPr/>
        </p:nvPicPr>
        <p:blipFill>
          <a:blip r:embed="rId2"/>
          <a:srcRect l="64652" t="51262" r="7168" b="3895"/>
          <a:stretch>
            <a:fillRect/>
          </a:stretch>
        </p:blipFill>
        <p:spPr bwMode="auto">
          <a:xfrm>
            <a:off x="8054939" y="358121"/>
            <a:ext cx="1315092" cy="1604243"/>
          </a:xfrm>
          <a:prstGeom prst="rect">
            <a:avLst/>
          </a:prstGeom>
          <a:noFill/>
        </p:spPr>
      </p:pic>
      <p:pic>
        <p:nvPicPr>
          <p:cNvPr id="13" name="Picture 2" descr="F:\Хоконова Э.Г. республиканский конкурс 2025год\53ea06f4-426f-5300-afe4-260e7fa0f2f2.jpg"/>
          <p:cNvPicPr>
            <a:picLocks noChangeAspect="1" noChangeArrowheads="1"/>
          </p:cNvPicPr>
          <p:nvPr/>
        </p:nvPicPr>
        <p:blipFill>
          <a:blip r:embed="rId2"/>
          <a:srcRect l="64652" t="51262" r="7168" b="3895"/>
          <a:stretch>
            <a:fillRect/>
          </a:stretch>
        </p:blipFill>
        <p:spPr bwMode="auto">
          <a:xfrm>
            <a:off x="6298058" y="5005464"/>
            <a:ext cx="1220913" cy="1852536"/>
          </a:xfrm>
          <a:prstGeom prst="rect">
            <a:avLst/>
          </a:prstGeom>
          <a:noFill/>
        </p:spPr>
      </p:pic>
      <p:pic>
        <p:nvPicPr>
          <p:cNvPr id="26627" name="Picture 3" descr="F:\Хоконова Э.Г. республиканский конкурс 2025год\5bf999f7d138b33ade7c8046.jpg"/>
          <p:cNvPicPr>
            <a:picLocks noChangeAspect="1" noChangeArrowheads="1"/>
          </p:cNvPicPr>
          <p:nvPr/>
        </p:nvPicPr>
        <p:blipFill>
          <a:blip r:embed="rId3" cstate="print"/>
          <a:srcRect b="7622"/>
          <a:stretch>
            <a:fillRect/>
          </a:stretch>
        </p:blipFill>
        <p:spPr bwMode="auto">
          <a:xfrm>
            <a:off x="8332342" y="3414159"/>
            <a:ext cx="1296682" cy="1774290"/>
          </a:xfrm>
          <a:prstGeom prst="rect">
            <a:avLst/>
          </a:prstGeom>
          <a:noFill/>
        </p:spPr>
      </p:pic>
      <p:pic>
        <p:nvPicPr>
          <p:cNvPr id="26629" name="Picture 5" descr="https://avatars.mds.yandex.net/get-entity_search/2079849/842889476/S600xU_2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32342" y="5342562"/>
            <a:ext cx="1958689" cy="1390168"/>
          </a:xfrm>
          <a:prstGeom prst="rect">
            <a:avLst/>
          </a:prstGeom>
          <a:noFill/>
        </p:spPr>
      </p:pic>
      <p:pic>
        <p:nvPicPr>
          <p:cNvPr id="16" name="Picture 5" descr="https://avatars.mds.yandex.net/get-entity_search/2079849/842889476/S600xU_2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38462" y="378432"/>
            <a:ext cx="1833687" cy="1462088"/>
          </a:xfrm>
          <a:prstGeom prst="rect">
            <a:avLst/>
          </a:prstGeom>
          <a:noFill/>
        </p:spPr>
      </p:pic>
      <p:pic>
        <p:nvPicPr>
          <p:cNvPr id="26631" name="Picture 7" descr="https://avatars.mds.yandex.net/get-entity_search/2005770/1169265039/S600xU_2x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07641" y="3431569"/>
            <a:ext cx="2003461" cy="1366464"/>
          </a:xfrm>
          <a:prstGeom prst="rect">
            <a:avLst/>
          </a:prstGeom>
          <a:noFill/>
        </p:spPr>
      </p:pic>
      <p:pic>
        <p:nvPicPr>
          <p:cNvPr id="26633" name="Picture 9" descr="https://avatars.mds.yandex.net/i?id=6421b9c24551efde6467abe973bed03f_sr-12855379-images-thumbs&amp;n=1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49885" y="2178122"/>
            <a:ext cx="1861215" cy="1166599"/>
          </a:xfrm>
          <a:prstGeom prst="rect">
            <a:avLst/>
          </a:prstGeom>
          <a:noFill/>
        </p:spPr>
      </p:pic>
      <p:pic>
        <p:nvPicPr>
          <p:cNvPr id="26635" name="Picture 11" descr="https://avatars.mds.yandex.net/i?id=1d47d95eafc850b680261338303f2dd0b81c967b-5745674-images-thumbs&amp;n=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17913" y="2044556"/>
            <a:ext cx="1922729" cy="1294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8121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1350</TotalTime>
  <Words>308</Words>
  <Application>Microsoft Office PowerPoint</Application>
  <PresentationFormat>Широкоэкранный</PresentationFormat>
  <Paragraphs>51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Игра «Собери нарта в поход»   Цель игры:  ознакомление с героями нартского эпоса, их снаряжением и значением, развитие речи,  обогащение словаря, уважение к подвигам нартов, чувство гордости за богатырскую силу, формирование патриотических чувств.   Пособия: картинки с изображением предметов снаряжения нартов-богатырей: кольчуга, шлем, меч, лук со стрелами.   Ход игры:   Детям предлагаются карточки с изображениями различных предметов (например, кольчуги, щита, лука, бытовых вещей).   Задача — выбрать только те предметы, которые необходимы богатырю в походе, и объяснить их роль.     </vt:lpstr>
      <vt:lpstr> Игра «Собери дорожные припасы для нарта »   Цель игры:  ознакомление с героями нартского эпоса,  с национальной  адыгейской кухней,  развитие речи,  обогащение словаря   Пособия: картинки с изображением изображениями продуктов питания, готовых блюд.    Ход игры:   Детям предлагаются карточки с изображениями продуктов питания, готовых блюд. Задача — выбрать и положить в мешок для припасов только те продукты, которые необходимы богатырю в походе, и объяснить  почему.   </vt:lpstr>
      <vt:lpstr>     Игра «Национальные адыгейские музыкальные инструменты»   Цель игры:  ознакомление с  адыгейскими национальными музыкальными инструментами,  развитие познавательной и речевой активности, воспитание интереса к  народной истории и  культуре    Пособия: картинки с изображением  адыгейских  национальных музыкальных инструментов   Ход игры:   Детям предлагаются картинки  с изображениями адыгейских  национальных музыкальных инструментов  Задача —найти два похожих инструмента; найти  инструмент Ащамеза;  найти трещотки и т.д. рассказать из чего они сделаны, где и кто играет на нем  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MBDOU28</dc:creator>
  <cp:lastModifiedBy>MBDOU28</cp:lastModifiedBy>
  <cp:revision>76</cp:revision>
  <cp:lastPrinted>2025-09-03T07:32:09Z</cp:lastPrinted>
  <dcterms:created xsi:type="dcterms:W3CDTF">2025-08-19T08:15:22Z</dcterms:created>
  <dcterms:modified xsi:type="dcterms:W3CDTF">2025-09-04T10:43:45Z</dcterms:modified>
</cp:coreProperties>
</file>